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3EB56-65FB-451B-B754-43BE6B583AFC}" v="9" dt="2021-10-29T03:36:28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8" autoAdjust="0"/>
    <p:restoredTop sz="96197"/>
  </p:normalViewPr>
  <p:slideViewPr>
    <p:cSldViewPr snapToGrid="0" snapToObjects="1">
      <p:cViewPr varScale="1">
        <p:scale>
          <a:sx n="82" d="100"/>
          <a:sy n="82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de Salle" userId="c53f4273-77eb-47e0-8f2d-5b3ca22849a2" providerId="ADAL" clId="{FD93EB56-65FB-451B-B754-43BE6B583AFC}"/>
    <pc:docChg chg="undo custSel modSld">
      <pc:chgData name="Chloe de Salle" userId="c53f4273-77eb-47e0-8f2d-5b3ca22849a2" providerId="ADAL" clId="{FD93EB56-65FB-451B-B754-43BE6B583AFC}" dt="2021-10-29T03:42:29.814" v="195" actId="1076"/>
      <pc:docMkLst>
        <pc:docMk/>
      </pc:docMkLst>
      <pc:sldChg chg="addSp delSp modSp mod">
        <pc:chgData name="Chloe de Salle" userId="c53f4273-77eb-47e0-8f2d-5b3ca22849a2" providerId="ADAL" clId="{FD93EB56-65FB-451B-B754-43BE6B583AFC}" dt="2021-10-29T03:37:08.501" v="149" actId="14100"/>
        <pc:sldMkLst>
          <pc:docMk/>
          <pc:sldMk cId="2991863309" sldId="256"/>
        </pc:sldMkLst>
        <pc:spChg chg="mod">
          <ac:chgData name="Chloe de Salle" userId="c53f4273-77eb-47e0-8f2d-5b3ca22849a2" providerId="ADAL" clId="{FD93EB56-65FB-451B-B754-43BE6B583AFC}" dt="2021-10-29T03:18:36.271" v="10" actId="207"/>
          <ac:spMkLst>
            <pc:docMk/>
            <pc:sldMk cId="2991863309" sldId="256"/>
            <ac:spMk id="6" creationId="{89C0256E-9733-0342-BFB0-91ED362E05A6}"/>
          </ac:spMkLst>
        </pc:spChg>
        <pc:spChg chg="mod">
          <ac:chgData name="Chloe de Salle" userId="c53f4273-77eb-47e0-8f2d-5b3ca22849a2" providerId="ADAL" clId="{FD93EB56-65FB-451B-B754-43BE6B583AFC}" dt="2021-10-29T03:29:30.433" v="107" actId="1076"/>
          <ac:spMkLst>
            <pc:docMk/>
            <pc:sldMk cId="2991863309" sldId="256"/>
            <ac:spMk id="7" creationId="{E6884E5A-AB92-034F-88A6-ED20F7BC70E1}"/>
          </ac:spMkLst>
        </pc:spChg>
        <pc:spChg chg="mod">
          <ac:chgData name="Chloe de Salle" userId="c53f4273-77eb-47e0-8f2d-5b3ca22849a2" providerId="ADAL" clId="{FD93EB56-65FB-451B-B754-43BE6B583AFC}" dt="2021-10-29T03:20:32.138" v="29" actId="113"/>
          <ac:spMkLst>
            <pc:docMk/>
            <pc:sldMk cId="2991863309" sldId="256"/>
            <ac:spMk id="8" creationId="{AEFC9C08-6D34-B645-A3CB-4896E63663FA}"/>
          </ac:spMkLst>
        </pc:spChg>
        <pc:spChg chg="add mod">
          <ac:chgData name="Chloe de Salle" userId="c53f4273-77eb-47e0-8f2d-5b3ca22849a2" providerId="ADAL" clId="{FD93EB56-65FB-451B-B754-43BE6B583AFC}" dt="2021-10-29T03:31:56.117" v="113" actId="207"/>
          <ac:spMkLst>
            <pc:docMk/>
            <pc:sldMk cId="2991863309" sldId="256"/>
            <ac:spMk id="18" creationId="{CBF33F42-E2BF-498C-AC38-24B487F8E18D}"/>
          </ac:spMkLst>
        </pc:spChg>
        <pc:picChg chg="add del mod">
          <ac:chgData name="Chloe de Salle" userId="c53f4273-77eb-47e0-8f2d-5b3ca22849a2" providerId="ADAL" clId="{FD93EB56-65FB-451B-B754-43BE6B583AFC}" dt="2021-10-29T03:16:50.518" v="3" actId="21"/>
          <ac:picMkLst>
            <pc:docMk/>
            <pc:sldMk cId="2991863309" sldId="256"/>
            <ac:picMk id="3" creationId="{01AAF6F8-16F6-40FD-A887-C93257C3B3BF}"/>
          </ac:picMkLst>
        </pc:picChg>
        <pc:picChg chg="mod">
          <ac:chgData name="Chloe de Salle" userId="c53f4273-77eb-47e0-8f2d-5b3ca22849a2" providerId="ADAL" clId="{FD93EB56-65FB-451B-B754-43BE6B583AFC}" dt="2021-10-29T03:16:28.150" v="1"/>
          <ac:picMkLst>
            <pc:docMk/>
            <pc:sldMk cId="2991863309" sldId="256"/>
            <ac:picMk id="4" creationId="{C97A9887-92CB-0B4C-9209-105F501B0ECE}"/>
          </ac:picMkLst>
        </pc:picChg>
        <pc:picChg chg="mod">
          <ac:chgData name="Chloe de Salle" userId="c53f4273-77eb-47e0-8f2d-5b3ca22849a2" providerId="ADAL" clId="{FD93EB56-65FB-451B-B754-43BE6B583AFC}" dt="2021-10-29T03:37:08.501" v="149" actId="14100"/>
          <ac:picMkLst>
            <pc:docMk/>
            <pc:sldMk cId="2991863309" sldId="256"/>
            <ac:picMk id="5" creationId="{04CD30B1-A380-7D4A-BE3C-A92B88DD2BDE}"/>
          </ac:picMkLst>
        </pc:picChg>
        <pc:picChg chg="add del">
          <ac:chgData name="Chloe de Salle" userId="c53f4273-77eb-47e0-8f2d-5b3ca22849a2" providerId="ADAL" clId="{FD93EB56-65FB-451B-B754-43BE6B583AFC}" dt="2021-10-29T03:19:08.927" v="14" actId="21"/>
          <ac:picMkLst>
            <pc:docMk/>
            <pc:sldMk cId="2991863309" sldId="256"/>
            <ac:picMk id="9" creationId="{897A3BAA-E94C-4ADD-BF5E-C8CBAD10D897}"/>
          </ac:picMkLst>
        </pc:picChg>
        <pc:picChg chg="mod">
          <ac:chgData name="Chloe de Salle" userId="c53f4273-77eb-47e0-8f2d-5b3ca22849a2" providerId="ADAL" clId="{FD93EB56-65FB-451B-B754-43BE6B583AFC}" dt="2021-10-29T03:17:05.776" v="7" actId="1076"/>
          <ac:picMkLst>
            <pc:docMk/>
            <pc:sldMk cId="2991863309" sldId="256"/>
            <ac:picMk id="13" creationId="{A73AA490-F6B9-5246-84FA-9A464F6F99F7}"/>
          </ac:picMkLst>
        </pc:picChg>
        <pc:picChg chg="mod">
          <ac:chgData name="Chloe de Salle" userId="c53f4273-77eb-47e0-8f2d-5b3ca22849a2" providerId="ADAL" clId="{FD93EB56-65FB-451B-B754-43BE6B583AFC}" dt="2021-10-29T03:19:49.886" v="19" actId="3626"/>
          <ac:picMkLst>
            <pc:docMk/>
            <pc:sldMk cId="2991863309" sldId="256"/>
            <ac:picMk id="15" creationId="{4529C8D5-B36C-E94D-ADE9-CF7F4711C77B}"/>
          </ac:picMkLst>
        </pc:picChg>
        <pc:picChg chg="add del mod">
          <ac:chgData name="Chloe de Salle" userId="c53f4273-77eb-47e0-8f2d-5b3ca22849a2" providerId="ADAL" clId="{FD93EB56-65FB-451B-B754-43BE6B583AFC}" dt="2021-10-29T03:19:01.122" v="12" actId="21"/>
          <ac:picMkLst>
            <pc:docMk/>
            <pc:sldMk cId="2991863309" sldId="256"/>
            <ac:picMk id="16" creationId="{6AAF8BE1-7BCE-4130-8871-02EE1422C000}"/>
          </ac:picMkLst>
        </pc:picChg>
        <pc:picChg chg="add del mod">
          <ac:chgData name="Chloe de Salle" userId="c53f4273-77eb-47e0-8f2d-5b3ca22849a2" providerId="ADAL" clId="{FD93EB56-65FB-451B-B754-43BE6B583AFC}" dt="2021-10-29T03:19:01.122" v="12" actId="21"/>
          <ac:picMkLst>
            <pc:docMk/>
            <pc:sldMk cId="2991863309" sldId="256"/>
            <ac:picMk id="17" creationId="{F0A23021-E3BC-4261-9BD0-53ABA4EC285D}"/>
          </ac:picMkLst>
        </pc:picChg>
      </pc:sldChg>
      <pc:sldChg chg="addSp delSp modSp mod">
        <pc:chgData name="Chloe de Salle" userId="c53f4273-77eb-47e0-8f2d-5b3ca22849a2" providerId="ADAL" clId="{FD93EB56-65FB-451B-B754-43BE6B583AFC}" dt="2021-10-29T03:42:29.814" v="195" actId="1076"/>
        <pc:sldMkLst>
          <pc:docMk/>
          <pc:sldMk cId="2702945202" sldId="259"/>
        </pc:sldMkLst>
        <pc:spChg chg="add mod">
          <ac:chgData name="Chloe de Salle" userId="c53f4273-77eb-47e0-8f2d-5b3ca22849a2" providerId="ADAL" clId="{FD93EB56-65FB-451B-B754-43BE6B583AFC}" dt="2021-10-29T03:37:22.993" v="155" actId="1035"/>
          <ac:spMkLst>
            <pc:docMk/>
            <pc:sldMk cId="2702945202" sldId="259"/>
            <ac:spMk id="2" creationId="{51AAFD9B-50BE-410F-9167-5812BE43C6D9}"/>
          </ac:spMkLst>
        </pc:spChg>
        <pc:spChg chg="add mod">
          <ac:chgData name="Chloe de Salle" userId="c53f4273-77eb-47e0-8f2d-5b3ca22849a2" providerId="ADAL" clId="{FD93EB56-65FB-451B-B754-43BE6B583AFC}" dt="2021-10-29T03:37:28.660" v="161" actId="1035"/>
          <ac:spMkLst>
            <pc:docMk/>
            <pc:sldMk cId="2702945202" sldId="259"/>
            <ac:spMk id="3" creationId="{EBB3AAF4-2007-45EB-BB19-FF9A33A45D4C}"/>
          </ac:spMkLst>
        </pc:spChg>
        <pc:spChg chg="mod">
          <ac:chgData name="Chloe de Salle" userId="c53f4273-77eb-47e0-8f2d-5b3ca22849a2" providerId="ADAL" clId="{FD93EB56-65FB-451B-B754-43BE6B583AFC}" dt="2021-10-29T03:42:29.814" v="195" actId="1076"/>
          <ac:spMkLst>
            <pc:docMk/>
            <pc:sldMk cId="2702945202" sldId="259"/>
            <ac:spMk id="7" creationId="{3CDCC938-BE66-3149-9399-BFCDE9118721}"/>
          </ac:spMkLst>
        </pc:spChg>
        <pc:spChg chg="add mod">
          <ac:chgData name="Chloe de Salle" userId="c53f4273-77eb-47e0-8f2d-5b3ca22849a2" providerId="ADAL" clId="{FD93EB56-65FB-451B-B754-43BE6B583AFC}" dt="2021-10-29T03:24:48.177" v="86" actId="1076"/>
          <ac:spMkLst>
            <pc:docMk/>
            <pc:sldMk cId="2702945202" sldId="259"/>
            <ac:spMk id="9" creationId="{898D9A4B-5AC3-4E01-AA97-84EDFF6DCEDC}"/>
          </ac:spMkLst>
        </pc:spChg>
        <pc:spChg chg="mod">
          <ac:chgData name="Chloe de Salle" userId="c53f4273-77eb-47e0-8f2d-5b3ca22849a2" providerId="ADAL" clId="{FD93EB56-65FB-451B-B754-43BE6B583AFC}" dt="2021-10-29T03:21:30.620" v="51" actId="20577"/>
          <ac:spMkLst>
            <pc:docMk/>
            <pc:sldMk cId="2702945202" sldId="259"/>
            <ac:spMk id="19" creationId="{1179C40A-2F8A-EA43-A002-6A9540D6C10E}"/>
          </ac:spMkLst>
        </pc:spChg>
        <pc:spChg chg="mod">
          <ac:chgData name="Chloe de Salle" userId="c53f4273-77eb-47e0-8f2d-5b3ca22849a2" providerId="ADAL" clId="{FD93EB56-65FB-451B-B754-43BE6B583AFC}" dt="2021-10-29T03:21:28.466" v="49" actId="14100"/>
          <ac:spMkLst>
            <pc:docMk/>
            <pc:sldMk cId="2702945202" sldId="259"/>
            <ac:spMk id="21" creationId="{75CE47C1-2DC5-FB4F-A841-2021216D1DBA}"/>
          </ac:spMkLst>
        </pc:spChg>
        <pc:spChg chg="add del mod">
          <ac:chgData name="Chloe de Salle" userId="c53f4273-77eb-47e0-8f2d-5b3ca22849a2" providerId="ADAL" clId="{FD93EB56-65FB-451B-B754-43BE6B583AFC}" dt="2021-10-29T03:34:54.227" v="135" actId="478"/>
          <ac:spMkLst>
            <pc:docMk/>
            <pc:sldMk cId="2702945202" sldId="259"/>
            <ac:spMk id="24" creationId="{64A33CE3-B5E9-42C5-90B0-81A530C1006C}"/>
          </ac:spMkLst>
        </pc:spChg>
        <pc:picChg chg="mod">
          <ac:chgData name="Chloe de Salle" userId="c53f4273-77eb-47e0-8f2d-5b3ca22849a2" providerId="ADAL" clId="{FD93EB56-65FB-451B-B754-43BE6B583AFC}" dt="2021-10-29T03:23:08.852" v="69" actId="14100"/>
          <ac:picMkLst>
            <pc:docMk/>
            <pc:sldMk cId="2702945202" sldId="259"/>
            <ac:picMk id="4" creationId="{F9775965-4578-BE44-A77D-3776A51CD358}"/>
          </ac:picMkLst>
        </pc:picChg>
        <pc:picChg chg="mod modCrop">
          <ac:chgData name="Chloe de Salle" userId="c53f4273-77eb-47e0-8f2d-5b3ca22849a2" providerId="ADAL" clId="{FD93EB56-65FB-451B-B754-43BE6B583AFC}" dt="2021-10-29T03:22:17.188" v="58" actId="18131"/>
          <ac:picMkLst>
            <pc:docMk/>
            <pc:sldMk cId="2702945202" sldId="259"/>
            <ac:picMk id="5" creationId="{80616F6B-24B8-7849-8A70-1A75DFA3C8DF}"/>
          </ac:picMkLst>
        </pc:picChg>
        <pc:picChg chg="del mod">
          <ac:chgData name="Chloe de Salle" userId="c53f4273-77eb-47e0-8f2d-5b3ca22849a2" providerId="ADAL" clId="{FD93EB56-65FB-451B-B754-43BE6B583AFC}" dt="2021-10-29T03:36:27.348" v="143" actId="478"/>
          <ac:picMkLst>
            <pc:docMk/>
            <pc:sldMk cId="2702945202" sldId="259"/>
            <ac:picMk id="6" creationId="{DB2EADE3-5553-604B-BADE-A34239A71154}"/>
          </ac:picMkLst>
        </pc:picChg>
        <pc:picChg chg="del">
          <ac:chgData name="Chloe de Salle" userId="c53f4273-77eb-47e0-8f2d-5b3ca22849a2" providerId="ADAL" clId="{FD93EB56-65FB-451B-B754-43BE6B583AFC}" dt="2021-10-29T03:21:52.031" v="52" actId="478"/>
          <ac:picMkLst>
            <pc:docMk/>
            <pc:sldMk cId="2702945202" sldId="259"/>
            <ac:picMk id="8" creationId="{8D85B3A7-A307-1349-AF4B-675CCA0C45F1}"/>
          </ac:picMkLst>
        </pc:picChg>
        <pc:picChg chg="mod">
          <ac:chgData name="Chloe de Salle" userId="c53f4273-77eb-47e0-8f2d-5b3ca22849a2" providerId="ADAL" clId="{FD93EB56-65FB-451B-B754-43BE6B583AFC}" dt="2021-10-29T03:26:05.604" v="100" actId="208"/>
          <ac:picMkLst>
            <pc:docMk/>
            <pc:sldMk cId="2702945202" sldId="259"/>
            <ac:picMk id="16" creationId="{903D7510-F72E-CC4A-86EF-9B727F6D83B9}"/>
          </ac:picMkLst>
        </pc:picChg>
        <pc:picChg chg="mod">
          <ac:chgData name="Chloe de Salle" userId="c53f4273-77eb-47e0-8f2d-5b3ca22849a2" providerId="ADAL" clId="{FD93EB56-65FB-451B-B754-43BE6B583AFC}" dt="2021-10-29T03:26:05.604" v="100" actId="208"/>
          <ac:picMkLst>
            <pc:docMk/>
            <pc:sldMk cId="2702945202" sldId="259"/>
            <ac:picMk id="17" creationId="{5921ADBD-C5F3-DB41-8F97-2014CD3D8B89}"/>
          </ac:picMkLst>
        </pc:picChg>
        <pc:picChg chg="mod">
          <ac:chgData name="Chloe de Salle" userId="c53f4273-77eb-47e0-8f2d-5b3ca22849a2" providerId="ADAL" clId="{FD93EB56-65FB-451B-B754-43BE6B583AFC}" dt="2021-10-29T03:26:05.604" v="100" actId="208"/>
          <ac:picMkLst>
            <pc:docMk/>
            <pc:sldMk cId="2702945202" sldId="259"/>
            <ac:picMk id="20" creationId="{5CE199C0-EB17-3946-964A-FAA709A3DE86}"/>
          </ac:picMkLst>
        </pc:picChg>
        <pc:picChg chg="mod">
          <ac:chgData name="Chloe de Salle" userId="c53f4273-77eb-47e0-8f2d-5b3ca22849a2" providerId="ADAL" clId="{FD93EB56-65FB-451B-B754-43BE6B583AFC}" dt="2021-10-29T03:21:55.599" v="53" actId="14826"/>
          <ac:picMkLst>
            <pc:docMk/>
            <pc:sldMk cId="2702945202" sldId="259"/>
            <ac:picMk id="22" creationId="{DF27337D-6D71-EF4C-A977-E784101B735E}"/>
          </ac:picMkLst>
        </pc:picChg>
        <pc:picChg chg="add del mod modCrop">
          <ac:chgData name="Chloe de Salle" userId="c53f4273-77eb-47e0-8f2d-5b3ca22849a2" providerId="ADAL" clId="{FD93EB56-65FB-451B-B754-43BE6B583AFC}" dt="2021-10-29T03:22:59.486" v="66" actId="21"/>
          <ac:picMkLst>
            <pc:docMk/>
            <pc:sldMk cId="2702945202" sldId="259"/>
            <ac:picMk id="23" creationId="{F737133B-7783-4E94-AFF3-DF0EA3E2C50C}"/>
          </ac:picMkLst>
        </pc:picChg>
        <pc:picChg chg="add mod ord">
          <ac:chgData name="Chloe de Salle" userId="c53f4273-77eb-47e0-8f2d-5b3ca22849a2" providerId="ADAL" clId="{FD93EB56-65FB-451B-B754-43BE6B583AFC}" dt="2021-10-29T03:36:31.705" v="145" actId="167"/>
          <ac:picMkLst>
            <pc:docMk/>
            <pc:sldMk cId="2702945202" sldId="259"/>
            <ac:picMk id="25" creationId="{58176324-A5EF-436B-9EA1-83766E706F30}"/>
          </ac:picMkLst>
        </pc:picChg>
        <pc:picChg chg="add mod ord">
          <ac:chgData name="Chloe de Salle" userId="c53f4273-77eb-47e0-8f2d-5b3ca22849a2" providerId="ADAL" clId="{FD93EB56-65FB-451B-B754-43BE6B583AFC}" dt="2021-10-29T03:36:31.705" v="145" actId="167"/>
          <ac:picMkLst>
            <pc:docMk/>
            <pc:sldMk cId="2702945202" sldId="259"/>
            <ac:picMk id="26" creationId="{6D1C603C-F118-4A93-8E82-B4CCDC371F31}"/>
          </ac:picMkLst>
        </pc:picChg>
      </pc:sldChg>
    </pc:docChg>
  </pc:docChgLst>
  <pc:docChgLst>
    <pc:chgData name="Stuart Harris" userId="5d55854a-f760-4869-bcd7-2b0127951b1f" providerId="ADAL" clId="{E79C164B-88B4-44BE-9336-8DB232BA5A36}"/>
    <pc:docChg chg="custSel modSld">
      <pc:chgData name="Stuart Harris" userId="5d55854a-f760-4869-bcd7-2b0127951b1f" providerId="ADAL" clId="{E79C164B-88B4-44BE-9336-8DB232BA5A36}" dt="2021-10-29T06:33:09.342" v="0" actId="478"/>
      <pc:docMkLst>
        <pc:docMk/>
      </pc:docMkLst>
      <pc:sldChg chg="delSp mod">
        <pc:chgData name="Stuart Harris" userId="5d55854a-f760-4869-bcd7-2b0127951b1f" providerId="ADAL" clId="{E79C164B-88B4-44BE-9336-8DB232BA5A36}" dt="2021-10-29T06:33:09.342" v="0" actId="478"/>
        <pc:sldMkLst>
          <pc:docMk/>
          <pc:sldMk cId="2991863309" sldId="256"/>
        </pc:sldMkLst>
        <pc:picChg chg="del">
          <ac:chgData name="Stuart Harris" userId="5d55854a-f760-4869-bcd7-2b0127951b1f" providerId="ADAL" clId="{E79C164B-88B4-44BE-9336-8DB232BA5A36}" dt="2021-10-29T06:33:09.342" v="0" actId="478"/>
          <ac:picMkLst>
            <pc:docMk/>
            <pc:sldMk cId="2991863309" sldId="256"/>
            <ac:picMk id="15" creationId="{4529C8D5-B36C-E94D-ADE9-CF7F4711C7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1B63-6D60-E740-A4AA-6B282E79E01E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3F70-6B26-8344-A1DF-1E0DA2FB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7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93F70-6B26-8344-A1DF-1E0DA2FB32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283D-FF7D-334C-B8D6-877F86CF0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63642-5F03-D547-BB47-28E2CD97F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27CD-794E-5441-956A-1EBAD960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1B59D-4B17-5949-88B3-396B4C48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EFD3-6723-5E46-A29D-D194A3FE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C2D8-753A-6941-BBD4-C294E5D5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B44C9-5830-9F4A-9F6F-C377B805A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F0E8-4A90-014F-A1CF-5F1CC184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83C4-E775-0343-A91A-FC8CE174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337F-1917-714F-9AD3-1499D964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05204-2BF8-8C48-B467-F2AFC521C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A3787-8DF6-B743-8B54-6BD545DC7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273D-784B-6141-9D03-8DE8706A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664F0-C16F-8746-AED4-1BC77F06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1F01-4C83-6F48-81F9-8792CC38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6851-7DD1-3C42-AAC5-D74158AC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249C-9CB5-0D42-8A4D-896DD85E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171F-1350-DF45-8DE1-0E2EA604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FEFEE-8088-8944-9FDA-BAB99027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B878-6EF6-7B49-9092-1F83DBDC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A55D-8FD8-9546-A76F-FACAE5A7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AFD02-3C63-764A-AE93-C1E12500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BB79D-27F5-9349-96B4-E8097FB0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801E-8D2D-0C4C-9BE0-8936B889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CA23-26EB-A142-84A9-65FF16DF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1667-C887-D34F-BDE1-7CF0C432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2AB7-238B-1D4E-9AE7-ED0F6A57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6A841-5AEA-F24C-92D6-F5A60F18B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BCAFB-853C-1348-9545-20E0E3C3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6A038-F950-374D-AFB5-B6965B4D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1399F-E92D-6A44-9CAB-55D088D9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5E9E-FAFC-D64A-8C6F-58BDFF5E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C4F0-1E76-B64C-9386-9898EF2B8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A41BA-AB46-F642-9838-F7D1BF8B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5B66C-434B-0F4D-A1A1-4745B0FA6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5E9E8-7E3A-FF44-AA03-E24B8094B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468F0-9AFA-3F4E-9B3A-2C21B86E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3B1FC-F4B3-1846-B55B-B8DF560B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784A8-DEF0-3F4D-AA51-3CB82509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6C51-33C4-F948-B7B1-A0710E43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2821E-E940-3547-8071-21AE04A7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54693-A8AD-134F-877D-228C327B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4EE5C-330D-5D40-84F2-A069121F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E0742-5448-344D-90A0-C9C905BD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F77E4-1CBE-4940-B5B4-FE75B94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4C48-D86C-244D-ACE3-899129DE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9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B0C9-CADB-8942-B03F-43A13DFA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82A0-44E8-7048-BC5D-415EF435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F3789-48FD-7641-99F0-D9DD64BFB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93476-7B93-D147-AB01-8107D8CD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FC87-CF1F-8449-BEEF-1549AD54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4CD4C-54F6-4F41-9E9A-802832BF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B3DA-F890-F943-8675-1DEA678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D0ADA-E5EF-554D-B78B-4EA204DAE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5431A-92FA-7B42-9815-251C64D2C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41813-1E47-184B-AD0D-E2262AEE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8D6EC-9F6A-C641-AC82-BD218CC9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6E730-C581-0648-8E8B-7606D367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3F2DE-DA10-5644-B4D5-4A878D72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1F34-3078-8D4F-8F93-C5A2A85C6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91E9-A2BD-164E-81FE-1F40AC2F1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67F5-0E5D-1240-9D0E-D987B0A24F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9248-BBCB-024E-82E3-77BEA3EBF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F6F-FA66-6D4D-A9DA-6544E3CEB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AEC4-98FF-AB42-A00C-BEDC24A0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1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D30B1-A380-7D4A-BE3C-A92B88DD2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96" y="-1"/>
            <a:ext cx="12189204" cy="6890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97A9887-92CB-0B4C-9209-105F501B0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522" b="45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31B9C09-94F2-B94D-9960-E8AFE7FAD4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" y="-63188"/>
            <a:ext cx="1498709" cy="1750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0256E-9733-0342-BFB0-91ED362E05A6}"/>
              </a:ext>
            </a:extLst>
          </p:cNvPr>
          <p:cNvSpPr txBox="1"/>
          <p:nvPr/>
        </p:nvSpPr>
        <p:spPr>
          <a:xfrm>
            <a:off x="6280664" y="349055"/>
            <a:ext cx="548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To be successful you'll need to  adapt with agility and intelligence.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84E5A-AB92-034F-88A6-ED20F7BC70E1}"/>
              </a:ext>
            </a:extLst>
          </p:cNvPr>
          <p:cNvSpPr txBox="1"/>
          <p:nvPr/>
        </p:nvSpPr>
        <p:spPr>
          <a:xfrm>
            <a:off x="6416012" y="5699788"/>
            <a:ext cx="548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An exciting challenge proving that unity  ALWAYS beats division.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C9C08-6D34-B645-A3CB-4896E63663FA}"/>
              </a:ext>
            </a:extLst>
          </p:cNvPr>
          <p:cNvSpPr txBox="1"/>
          <p:nvPr/>
        </p:nvSpPr>
        <p:spPr>
          <a:xfrm>
            <a:off x="7662079" y="2155897"/>
            <a:ext cx="276229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Key Benefits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Communication skills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Lateral thinking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Time management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Win-win mentality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3AA490-F6B9-5246-84FA-9A464F6F99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068" y="4053385"/>
            <a:ext cx="5300105" cy="8188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F33F42-E2BF-498C-AC38-24B487F8E18D}"/>
              </a:ext>
            </a:extLst>
          </p:cNvPr>
          <p:cNvSpPr txBox="1"/>
          <p:nvPr/>
        </p:nvSpPr>
        <p:spPr>
          <a:xfrm>
            <a:off x="8717627" y="4073700"/>
            <a:ext cx="35383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rgbClr val="FF0066"/>
                </a:solidFill>
                <a:latin typeface="Game Of Squids" pitchFamily="2" charset="0"/>
                <a:cs typeface="Calibri" panose="020F0502020204030204" pitchFamily="34" charset="0"/>
              </a:rPr>
              <a:t>“Life is like a game, there are many players. If you don’t play with them, they’ll play with you.”</a:t>
            </a:r>
            <a:endParaRPr lang="en-US" i="1" dirty="0">
              <a:solidFill>
                <a:srgbClr val="FF0066"/>
              </a:solidFill>
              <a:latin typeface="Game Of Squids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8176324-A5EF-436B-9EA1-83766E706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3" y="0"/>
            <a:ext cx="3203766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1C603C-F118-4A93-8E82-B4CCDC371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6"/>
          <a:stretch/>
        </p:blipFill>
        <p:spPr>
          <a:xfrm>
            <a:off x="-33165" y="-9330"/>
            <a:ext cx="5198231" cy="687044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775965-4578-BE44-A77D-3776A51CD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693367" y="0"/>
            <a:ext cx="4498633" cy="3316406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16F6B-24B8-7849-8A70-1A75DFA3C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734567" y="4055165"/>
            <a:ext cx="3457433" cy="2800793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DCC938-BE66-3149-9399-BFCDE9118721}"/>
              </a:ext>
            </a:extLst>
          </p:cNvPr>
          <p:cNvSpPr txBox="1"/>
          <p:nvPr/>
        </p:nvSpPr>
        <p:spPr>
          <a:xfrm>
            <a:off x="796504" y="1943554"/>
            <a:ext cx="7895036" cy="513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Activity Overview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All participants will receive a preliminary teaser with the game symbols and a phone number.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When the participants call the number, they will hear a voice message that provides details of the event and its location.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Every player starts with 100 million points.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There are 6 rounds, each with a different challenge.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The outcome is always binary and absolute; you can either succeed or fail in a round.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Success in a round earns players points.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Fail and you lose points, but it doesn't mean elimination. 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The winning Squad will be the team with the most points at the end of the game.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They will be the ones that managed to leverage each other’s strengths best.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As an option we can include a grand finale round whereby the winning compete in a final challenge to determine the overall winner. </a:t>
            </a:r>
          </a:p>
          <a:p>
            <a:pPr marL="285750" indent="-285750">
              <a:lnSpc>
                <a:spcPct val="90000"/>
              </a:lnSpc>
              <a:buClr>
                <a:srgbClr val="FFFF00"/>
              </a:buClr>
              <a:buFont typeface="Courier New" panose="02070309020205020404" pitchFamily="49" charset="0"/>
              <a:buChar char="o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6" name="Graphic 15" descr="Stopwatch 75% outline">
            <a:extLst>
              <a:ext uri="{FF2B5EF4-FFF2-40B4-BE49-F238E27FC236}">
                <a16:creationId xmlns:a16="http://schemas.microsoft.com/office/drawing/2014/main" id="{903D7510-F72E-CC4A-86EF-9B727F6D8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569" y="631337"/>
            <a:ext cx="914400" cy="914400"/>
          </a:xfrm>
          <a:prstGeom prst="rect">
            <a:avLst/>
          </a:prstGeom>
        </p:spPr>
      </p:pic>
      <p:pic>
        <p:nvPicPr>
          <p:cNvPr id="17" name="Graphic 16" descr="Group of men outline">
            <a:extLst>
              <a:ext uri="{FF2B5EF4-FFF2-40B4-BE49-F238E27FC236}">
                <a16:creationId xmlns:a16="http://schemas.microsoft.com/office/drawing/2014/main" id="{5921ADBD-C5F3-DB41-8F97-2014CD3D8B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7657" y="723216"/>
            <a:ext cx="796006" cy="7960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DACDFC-A3ED-7B47-AC4D-6FE145BF6EFD}"/>
              </a:ext>
            </a:extLst>
          </p:cNvPr>
          <p:cNvSpPr txBox="1"/>
          <p:nvPr/>
        </p:nvSpPr>
        <p:spPr>
          <a:xfrm>
            <a:off x="5155960" y="1484281"/>
            <a:ext cx="185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   2 hours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9C40A-2F8A-EA43-A002-6A9540D6C10E}"/>
              </a:ext>
            </a:extLst>
          </p:cNvPr>
          <p:cNvSpPr txBox="1"/>
          <p:nvPr/>
        </p:nvSpPr>
        <p:spPr>
          <a:xfrm>
            <a:off x="3281115" y="1497637"/>
            <a:ext cx="168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 4 – unlimited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20" name="Graphic 19" descr="Home outline">
            <a:extLst>
              <a:ext uri="{FF2B5EF4-FFF2-40B4-BE49-F238E27FC236}">
                <a16:creationId xmlns:a16="http://schemas.microsoft.com/office/drawing/2014/main" id="{5CE199C0-EB17-3946-964A-FAA709A3D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4999" y="59796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CE47C1-2DC5-FB4F-A841-2021216D1DBA}"/>
              </a:ext>
            </a:extLst>
          </p:cNvPr>
          <p:cNvSpPr txBox="1"/>
          <p:nvPr/>
        </p:nvSpPr>
        <p:spPr>
          <a:xfrm>
            <a:off x="1152939" y="1493055"/>
            <a:ext cx="21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Indoors/outdoors</a:t>
            </a:r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DF27337D-6D71-EF4C-A977-E784101B7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026" b="2026"/>
          <a:stretch/>
        </p:blipFill>
        <p:spPr>
          <a:xfrm rot="21256722">
            <a:off x="8336625" y="2562865"/>
            <a:ext cx="3043857" cy="21311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1AAFD9B-50BE-410F-9167-5812BE43C6D9}"/>
              </a:ext>
            </a:extLst>
          </p:cNvPr>
          <p:cNvSpPr/>
          <p:nvPr/>
        </p:nvSpPr>
        <p:spPr>
          <a:xfrm>
            <a:off x="8513356" y="2822714"/>
            <a:ext cx="417313" cy="427432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BB3AAF4-2007-45EB-BB19-FF9A33A45D4C}"/>
              </a:ext>
            </a:extLst>
          </p:cNvPr>
          <p:cNvSpPr/>
          <p:nvPr/>
        </p:nvSpPr>
        <p:spPr>
          <a:xfrm>
            <a:off x="8775669" y="4387884"/>
            <a:ext cx="470048" cy="496677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D9A4B-5AC3-4E01-AA97-84EDFF6DCEDC}"/>
              </a:ext>
            </a:extLst>
          </p:cNvPr>
          <p:cNvSpPr/>
          <p:nvPr/>
        </p:nvSpPr>
        <p:spPr>
          <a:xfrm>
            <a:off x="11352470" y="3944804"/>
            <a:ext cx="384313" cy="43044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45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893F09F41384B9E3D2FDAA42C397A" ma:contentTypeVersion="15" ma:contentTypeDescription="Create a new document." ma:contentTypeScope="" ma:versionID="706c88e0509d3533bc3d028142fe39e8">
  <xsd:schema xmlns:xsd="http://www.w3.org/2001/XMLSchema" xmlns:xs="http://www.w3.org/2001/XMLSchema" xmlns:p="http://schemas.microsoft.com/office/2006/metadata/properties" xmlns:ns1="http://schemas.microsoft.com/sharepoint/v3" xmlns:ns2="5bb277e9-3c01-46a7-8bf1-8eeb18204ee5" xmlns:ns3="eb05080e-350d-4c99-92c5-e1c60dbb5494" targetNamespace="http://schemas.microsoft.com/office/2006/metadata/properties" ma:root="true" ma:fieldsID="431e9e88456eec9444d2bf4242940663" ns1:_="" ns2:_="" ns3:_="">
    <xsd:import namespace="http://schemas.microsoft.com/sharepoint/v3"/>
    <xsd:import namespace="5bb277e9-3c01-46a7-8bf1-8eeb18204ee5"/>
    <xsd:import namespace="eb05080e-350d-4c99-92c5-e1c60dbb5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277e9-3c01-46a7-8bf1-8eeb18204e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5080e-350d-4c99-92c5-e1c60dbb5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935DB-3949-49EC-985A-A488C97393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4883BF7-B9ED-4B2D-8319-22BBA932B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8AEE5F-4604-4B3C-A575-E42882AA6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b277e9-3c01-46a7-8bf1-8eeb18204ee5"/>
    <ds:schemaRef ds:uri="eb05080e-350d-4c99-92c5-e1c60dbb5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221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Courier New</vt:lpstr>
      <vt:lpstr>Game Of Squids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keeffe</dc:creator>
  <cp:lastModifiedBy>Stuart Harris</cp:lastModifiedBy>
  <cp:revision>11</cp:revision>
  <dcterms:created xsi:type="dcterms:W3CDTF">2021-09-06T15:43:59Z</dcterms:created>
  <dcterms:modified xsi:type="dcterms:W3CDTF">2021-10-29T06:33:23Z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0x0101002DC893F09F41384B9E3D2FDAA42C397A</vt:lpwstr>
  </property>
</Properties>
</file>